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1D219-D6E9-450A-B207-E821732351C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7F60D-B60C-491A-972B-1B9866A2DD2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2143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0BF6B-6C4D-423F-AE08-850F3B8731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4C6F8-289D-4FF5-9C58-FD20F7AD706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4160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1B967-4FCD-4637-BD1C-4DDA7F361C1E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13E43-79B4-4C24-A036-89C0A84A8C0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98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43D1B-CF65-4731-8CA2-1E6CFF84B69F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16E73-2E79-4B6C-A07B-286372D52E0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7521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ED7A8-A843-4276-B066-A00FC30505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DDDB5-C6A7-4047-BE6B-C08BC47186D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319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870AF-F9C5-4AD7-8D3E-F19A2DAFD92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79F85-F37A-4A91-972B-B7A4FEF41D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2228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B95F5-4720-42FC-85D0-EB50E60EB59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3BB4-6DCB-4628-BF48-491D423467F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712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ADBDD-26C8-40A6-B277-91E4BAF05A0F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05346-5862-44BB-B993-4A82F6D08C8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8785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50FDF-DC2F-4390-8504-603A209D599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EC168-204C-4C08-AD4D-EA1FD4412E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9458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C5E97-0CCC-4239-91B1-FFAD95D8DDD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6C0CB-5D02-463B-BB34-027FFE835B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24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85BE2-105A-42A9-B6C7-4F92350C7B5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995E2-A7C2-49CB-B969-6A0CDD631DA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372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ED8B57-A091-434F-B89E-74E0F74EB81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9D0EC6-7375-402E-9E09-E0D8E433677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9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205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490788" y="1155700"/>
            <a:ext cx="414813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>
                <a:latin typeface="Times New Roman" pitchFamily="18" charset="0"/>
                <a:cs typeface="Times New Roman" pitchFamily="18" charset="0"/>
              </a:rPr>
              <a:t>Rabbit anti-human ESAM </a:t>
            </a:r>
          </a:p>
          <a:p>
            <a:pPr algn="ctr" eaLnBrk="1" hangingPunct="1"/>
            <a:r>
              <a:rPr lang="de-DE" sz="1400" b="1">
                <a:solidFill>
                  <a:srgbClr val="000000"/>
                </a:solidFill>
                <a:cs typeface="Arial" charset="0"/>
              </a:rPr>
              <a:t>„Endothelial cell-selective adhesion molecule“</a:t>
            </a:r>
          </a:p>
          <a:p>
            <a:pPr algn="ctr" eaLnBrk="1" hangingPunct="1"/>
            <a:r>
              <a:rPr lang="de-DE" sz="1400">
                <a:latin typeface="Times New Roman" pitchFamily="18" charset="0"/>
                <a:cs typeface="Times New Roman" pitchFamily="18" charset="0"/>
              </a:rPr>
              <a:t>(Cat #102-PA42S/-PA42) </a:t>
            </a:r>
          </a:p>
        </p:txBody>
      </p:sp>
      <p:grpSp>
        <p:nvGrpSpPr>
          <p:cNvPr id="2052" name="Gruppieren 1"/>
          <p:cNvGrpSpPr>
            <a:grpSpLocks/>
          </p:cNvGrpSpPr>
          <p:nvPr/>
        </p:nvGrpSpPr>
        <p:grpSpPr bwMode="auto">
          <a:xfrm>
            <a:off x="771525" y="2276475"/>
            <a:ext cx="7604125" cy="3432175"/>
            <a:chOff x="684213" y="2470557"/>
            <a:chExt cx="7604125" cy="3431222"/>
          </a:xfrm>
        </p:grpSpPr>
        <p:pic>
          <p:nvPicPr>
            <p:cNvPr id="2053" name="Grafik 7" descr="10x-2_(c1+c2+c3)-bea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556" y="2470557"/>
              <a:ext cx="3599402" cy="2697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4" name="Textfeld 5"/>
            <p:cNvSpPr txBox="1">
              <a:spLocks noChangeArrowheads="1"/>
            </p:cNvSpPr>
            <p:nvPr/>
          </p:nvSpPr>
          <p:spPr bwMode="auto">
            <a:xfrm>
              <a:off x="684213" y="5255511"/>
              <a:ext cx="7604125" cy="646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n-US" sz="1000">
                  <a:cs typeface="Arial" charset="0"/>
                </a:rPr>
                <a:t>Immunofluorescence staining (green, red) using RELIATech’s polyclonal antibody directed against human ESAM (</a:t>
              </a:r>
              <a:r>
                <a:rPr lang="en-US" sz="1000" b="1">
                  <a:cs typeface="Arial" charset="0"/>
                </a:rPr>
                <a:t>Cat# 102-PA42</a:t>
              </a:r>
              <a:r>
                <a:rPr lang="en-US" sz="1000">
                  <a:cs typeface="Arial" charset="0"/>
                </a:rPr>
                <a:t>). You see the staining of vascular endothelial cells of human foreskin. </a:t>
              </a:r>
            </a:p>
            <a:p>
              <a:pPr algn="just" eaLnBrk="1" hangingPunct="1"/>
              <a:endParaRPr lang="en-US" sz="800">
                <a:cs typeface="Arial" charset="0"/>
              </a:endParaRPr>
            </a:p>
            <a:p>
              <a:pPr algn="just" eaLnBrk="1" hangingPunct="1"/>
              <a:r>
                <a:rPr lang="de-DE" sz="800">
                  <a:cs typeface="Arial" charset="0"/>
                </a:rPr>
                <a:t>The experiment was performed by the research group of Prof. Dr.  J. Wilting, University  Göttingen, Germany.</a:t>
              </a:r>
              <a:endParaRPr lang="en-US" sz="800">
                <a:cs typeface="Arial" charset="0"/>
              </a:endParaRPr>
            </a:p>
          </p:txBody>
        </p:sp>
        <p:pic>
          <p:nvPicPr>
            <p:cNvPr id="2055" name="Grafik 10" descr="20x-2_c3_bea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7676" y="2470557"/>
              <a:ext cx="3599402" cy="2697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35</cp:revision>
  <dcterms:created xsi:type="dcterms:W3CDTF">2010-12-17T07:34:39Z</dcterms:created>
  <dcterms:modified xsi:type="dcterms:W3CDTF">2015-03-24T10:39:43Z</dcterms:modified>
</cp:coreProperties>
</file>